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32" r:id="rId11"/>
    <p:sldId id="329" r:id="rId12"/>
    <p:sldId id="309" r:id="rId13"/>
    <p:sldId id="325" r:id="rId14"/>
    <p:sldId id="326" r:id="rId15"/>
    <p:sldId id="327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84" d="100"/>
          <a:sy n="84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15/01/2021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têm entre 19-25 e 20% entre 26-40 anos de idade. Em termos</a:t>
            </a:r>
          </a:p>
          <a:p>
            <a:r>
              <a:rPr lang="pt-PT" dirty="0"/>
              <a:t>de habilitações académicas, 45% tem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O User experience questionnaire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endParaRPr lang="en-US" dirty="0"/>
          </a:p>
          <a:p>
            <a:endParaRPr lang="en-US" dirty="0"/>
          </a:p>
          <a:p>
            <a:r>
              <a:rPr lang="pt-PT" noProof="0" dirty="0"/>
              <a:t>Nos 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r>
              <a:rPr lang="pt-PT" noProof="0" dirty="0"/>
              <a:t> tivemos extramente bem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figura do lado esquerdo, pode se ver a media dos valores que são todas muito próximas de dois,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Trabalho alem da tese e resumo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 um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</a:t>
            </a:r>
            <a:br>
              <a:rPr lang="pt-PT" noProof="0" dirty="0"/>
            </a:br>
            <a:r>
              <a:rPr lang="pt-PT" noProof="0" dirty="0"/>
              <a:t>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para os próximos alunos pegarem no trabalho facilmente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br>
              <a:rPr lang="en-US"/>
            </a:br>
            <a:r>
              <a:rPr lang="en-US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da aplicação android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</a:t>
            </a:r>
            <a:r>
              <a:rPr lang="pt-PT" noProof="0" dirty="0" err="1"/>
              <a:t>tecnico</a:t>
            </a:r>
            <a:r>
              <a:rPr lang="pt-PT" noProof="0" dirty="0"/>
              <a:t>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625DE-5407-45DF-BC56-144722F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0A6454-335A-48E8-A334-943352C93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5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1B5AE32-CF67-4888-9212-0A0E24ECE872}"/>
              </a:ext>
            </a:extLst>
          </p:cNvPr>
          <p:cNvSpPr txBox="1"/>
          <p:nvPr/>
        </p:nvSpPr>
        <p:spPr>
          <a:xfrm>
            <a:off x="4286250" y="891540"/>
            <a:ext cx="390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2-3 min video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app, 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1776</Words>
  <Application>Microsoft Office PowerPoint</Application>
  <PresentationFormat>Ecrã Panorâmico</PresentationFormat>
  <Paragraphs>177</Paragraphs>
  <Slides>26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16</cp:revision>
  <dcterms:created xsi:type="dcterms:W3CDTF">2021-01-11T12:54:32Z</dcterms:created>
  <dcterms:modified xsi:type="dcterms:W3CDTF">2021-01-15T21:36:27Z</dcterms:modified>
</cp:coreProperties>
</file>